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67" r:id="rId3"/>
    <p:sldId id="268" r:id="rId4"/>
    <p:sldId id="283" r:id="rId5"/>
    <p:sldId id="284" r:id="rId6"/>
    <p:sldId id="278" r:id="rId7"/>
    <p:sldId id="279" r:id="rId8"/>
    <p:sldId id="282" r:id="rId9"/>
    <p:sldId id="270" r:id="rId10"/>
    <p:sldId id="280" r:id="rId11"/>
    <p:sldId id="269" r:id="rId12"/>
    <p:sldId id="28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7" autoAdjust="0"/>
    <p:restoredTop sz="94614" autoAdjust="0"/>
  </p:normalViewPr>
  <p:slideViewPr>
    <p:cSldViewPr snapToGrid="0">
      <p:cViewPr varScale="1">
        <p:scale>
          <a:sx n="86" d="100"/>
          <a:sy n="86" d="100"/>
        </p:scale>
        <p:origin x="557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 dirty="0"/>
              <a:t>การใช้แบบจำลอง </a:t>
            </a:r>
            <a:r>
              <a:rPr lang="en-US" dirty="0"/>
              <a:t>DTN </a:t>
            </a:r>
            <a:r>
              <a:rPr lang="th-TH" dirty="0"/>
              <a:t>เพื่อศึกษาแนวโน้มการแพร่กระจายของโรคระบาด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783F9-768A-430C-BD5E-4984D87B2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highest population infected.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71E9D42D-FF74-459F-9E6E-1DD5A2C91BD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365" y="1517341"/>
            <a:ext cx="7586562" cy="449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684320"/>
          </a:xfrm>
        </p:spPr>
        <p:txBody>
          <a:bodyPr/>
          <a:lstStyle/>
          <a:p>
            <a:r>
              <a:rPr lang="en-US" dirty="0"/>
              <a:t>Transmission Rate</a:t>
            </a:r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A219949F-C897-454C-BB1E-074DF3F8BDE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139" y="1145219"/>
            <a:ext cx="8688649" cy="491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30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See more at github.com/FameIllusionMaya/DTN-Virus</a:t>
            </a:r>
          </a:p>
        </p:txBody>
      </p:sp>
    </p:spTree>
    <p:extLst>
      <p:ext uri="{BB962C8B-B14F-4D97-AF65-F5344CB8AC3E}">
        <p14:creationId xmlns:p14="http://schemas.microsoft.com/office/powerpoint/2010/main" val="341071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Delay Tolerant Network?</a:t>
            </a:r>
          </a:p>
        </p:txBody>
      </p:sp>
      <p:pic>
        <p:nvPicPr>
          <p:cNvPr id="1026" name="Picture 2" descr="Delay Tolerant Network. [2] | Download Scientific Diagram">
            <a:extLst>
              <a:ext uri="{FF2B5EF4-FFF2-40B4-BE49-F238E27FC236}">
                <a16:creationId xmlns:a16="http://schemas.microsoft.com/office/drawing/2014/main" id="{969CB4CC-88F9-4A9C-8ABF-E84814B1A4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0" y="2343150"/>
            <a:ext cx="74295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DTN Epidemic routing &amp; Disease spreading.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D84D8A-454D-4F16-8001-D919503CE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905" y="1950239"/>
            <a:ext cx="5875529" cy="343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Disease spreading model.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47E7A6-6DA4-4D38-B120-C9265A0CC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519" y="4079503"/>
            <a:ext cx="6241321" cy="1859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2B93D5-58A0-4EEA-80D0-B30241AB8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6652" y="1639410"/>
            <a:ext cx="6037053" cy="263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60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Performance Goal &amp; Metric.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42C98E-833E-4B54-A157-3CE0219A90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/>
          <a:lstStyle/>
          <a:p>
            <a:pPr marL="45720" indent="0">
              <a:buNone/>
            </a:pPr>
            <a:r>
              <a:rPr lang="en-US" dirty="0"/>
              <a:t>Goal : compare performance spreading  between</a:t>
            </a:r>
          </a:p>
          <a:p>
            <a:r>
              <a:rPr lang="en-US" dirty="0"/>
              <a:t>Node amount (Population)</a:t>
            </a:r>
          </a:p>
          <a:p>
            <a:r>
              <a:rPr lang="en-US" dirty="0"/>
              <a:t>Transmission Range.</a:t>
            </a:r>
          </a:p>
          <a:p>
            <a:r>
              <a:rPr lang="en-US" dirty="0"/>
              <a:t>Time To Live (Time to recover/Time to killed host)</a:t>
            </a:r>
            <a:endParaRPr lang="th-TH" dirty="0"/>
          </a:p>
          <a:p>
            <a:r>
              <a:rPr lang="en-US" dirty="0"/>
              <a:t>Area (If using SI model.)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7CFD481-2CFD-4572-B290-C8ED1E2C36A3}"/>
              </a:ext>
            </a:extLst>
          </p:cNvPr>
          <p:cNvSpPr txBox="1">
            <a:spLocks/>
          </p:cNvSpPr>
          <p:nvPr/>
        </p:nvSpPr>
        <p:spPr>
          <a:xfrm>
            <a:off x="6019800" y="1825624"/>
            <a:ext cx="4724400" cy="4117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n-US" dirty="0"/>
              <a:t>Metric</a:t>
            </a:r>
          </a:p>
          <a:p>
            <a:r>
              <a:rPr lang="en-US" dirty="0"/>
              <a:t>Time spend for population infected to </a:t>
            </a:r>
            <a:r>
              <a:rPr lang="en-US"/>
              <a:t>99%</a:t>
            </a:r>
          </a:p>
          <a:p>
            <a:r>
              <a:rPr lang="en-US"/>
              <a:t>highest </a:t>
            </a:r>
            <a:r>
              <a:rPr lang="en-US" dirty="0"/>
              <a:t>population infected.</a:t>
            </a:r>
          </a:p>
          <a:p>
            <a:r>
              <a:rPr lang="en-US" dirty="0"/>
              <a:t>Transmission Rate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91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945D-B11F-48AF-96B2-3FF7C3918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Simulation Model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1A67DD-731D-4605-A83A-B65C6290A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94" y="1524000"/>
            <a:ext cx="3688176" cy="45159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07EAA4-0044-40FC-9031-888AACF8C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590" y="1580442"/>
            <a:ext cx="6081204" cy="440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5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68315-A7FF-4CAE-86CC-1B6B3FED9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SI model</a:t>
            </a:r>
          </a:p>
        </p:txBody>
      </p: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43CB7321-C399-498A-BBB9-E2DBEBAC48E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51246"/>
            <a:ext cx="5486400" cy="411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F87065-3F5A-4623-9AE0-1480E2373CD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24978" y="1524000"/>
            <a:ext cx="477026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9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68315-A7FF-4CAE-86CC-1B6B3FED9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SIR model</a:t>
            </a:r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594EDB35-7E40-489F-A0B8-D8E49E5ECF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55" y="1864311"/>
            <a:ext cx="5366552" cy="37242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71A928-AE1B-4F3D-A97E-585F8007824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985029" y="2036737"/>
            <a:ext cx="4668174" cy="337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40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98764"/>
            <a:ext cx="9601200" cy="1143000"/>
          </a:xfrm>
        </p:spPr>
        <p:txBody>
          <a:bodyPr/>
          <a:lstStyle/>
          <a:p>
            <a:r>
              <a:rPr lang="en-US" dirty="0"/>
              <a:t>Time spend for population infected to 99%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4B99154C-842D-4755-B900-985C7932011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822" y="1420427"/>
            <a:ext cx="8394663" cy="476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182</TotalTime>
  <Words>117</Words>
  <Application>Microsoft Office PowerPoint</Application>
  <PresentationFormat>Widescreen</PresentationFormat>
  <Paragraphs>22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Cambria</vt:lpstr>
      <vt:lpstr>Red Line Business 16x9</vt:lpstr>
      <vt:lpstr>การใช้แบบจำลอง DTN เพื่อศึกษาแนวโน้มการแพร่กระจายของโรคระบาด</vt:lpstr>
      <vt:lpstr>What IS Delay Tolerant Network?</vt:lpstr>
      <vt:lpstr>DTN Epidemic routing &amp; Disease spreading.</vt:lpstr>
      <vt:lpstr>Disease spreading model.</vt:lpstr>
      <vt:lpstr>Performance Goal &amp; Metric.</vt:lpstr>
      <vt:lpstr>Simulation Model overview</vt:lpstr>
      <vt:lpstr>Comparing SI model</vt:lpstr>
      <vt:lpstr>Comparing SIR model</vt:lpstr>
      <vt:lpstr>Time spend for population infected to 99%</vt:lpstr>
      <vt:lpstr>highest population infected.</vt:lpstr>
      <vt:lpstr>Transmission Rate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การใช้แบบจำลอง DTN เพื่อศึกษาแนวโน้มการแพร่กระจายของโรคระบาด</dc:title>
  <dc:creator>Purinut Jitmanas</dc:creator>
  <cp:lastModifiedBy>Purinut Jitmanas</cp:lastModifiedBy>
  <cp:revision>11</cp:revision>
  <dcterms:created xsi:type="dcterms:W3CDTF">2021-05-01T07:16:35Z</dcterms:created>
  <dcterms:modified xsi:type="dcterms:W3CDTF">2021-05-05T14:23:31Z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